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30" d="100"/>
          <a:sy n="30" d="100"/>
        </p:scale>
        <p:origin x="2208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591" y="1767225"/>
            <a:ext cx="9321646" cy="2538768"/>
          </a:xfrm>
        </p:spPr>
        <p:txBody>
          <a:bodyPr/>
          <a:lstStyle/>
          <a:p>
            <a:pPr algn="l"/>
            <a:r>
              <a:rPr lang="en-GB" sz="4400" u="sng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05.11.20</a:t>
            </a:r>
            <a:br>
              <a:rPr lang="en-GB" sz="4400" u="sng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</a:br>
            <a:r>
              <a:rPr lang="en-GB" sz="4400" u="sng" dirty="0" smtClean="0">
                <a:solidFill>
                  <a:schemeClr val="tx1"/>
                </a:solidFill>
                <a:latin typeface="Twinkl Cursive Looped" panose="02000000000000000000" pitchFamily="2" charset="0"/>
              </a:rPr>
              <a:t>L.G. To subtract a 2-digit number from a 3-digit number- crossing 10 or 100.</a:t>
            </a:r>
            <a:endParaRPr lang="en-GB" sz="4400" u="sng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1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6" y="69678"/>
            <a:ext cx="11604569" cy="66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4" y="121238"/>
            <a:ext cx="11521440" cy="65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5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684" y="451396"/>
            <a:ext cx="8706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Can you remember how </a:t>
            </a:r>
            <a:r>
              <a:rPr lang="en-GB" dirty="0" smtClean="0">
                <a:latin typeface="Twinkl Cursive Looped" panose="02000000000000000000" pitchFamily="2" charset="0"/>
              </a:rPr>
              <a:t>to subtract numbers using the expanded layout?  </a:t>
            </a:r>
            <a:endParaRPr lang="en-GB" dirty="0">
              <a:latin typeface="Twinkl Cursive Looped" panose="02000000000000000000" pitchFamily="2" charset="0"/>
            </a:endParaRP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Here is an example below using 2-digit numbers: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7" y="1650207"/>
            <a:ext cx="9146382" cy="27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958734"/>
            <a:ext cx="86895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winkl Cursive Looped" panose="02000000000000000000" pitchFamily="2" charset="0"/>
              </a:rPr>
              <a:t>How could we subtract </a:t>
            </a:r>
            <a:r>
              <a:rPr lang="en-GB" sz="2800" dirty="0" smtClean="0">
                <a:latin typeface="Twinkl Cursive Looped" panose="02000000000000000000" pitchFamily="2" charset="0"/>
              </a:rPr>
              <a:t>this </a:t>
            </a:r>
            <a:r>
              <a:rPr lang="en-GB" sz="2800" dirty="0">
                <a:latin typeface="Twinkl Cursive Looped" panose="02000000000000000000" pitchFamily="2" charset="0"/>
              </a:rPr>
              <a:t>2-digit number from </a:t>
            </a:r>
            <a:r>
              <a:rPr lang="en-GB" sz="2800" dirty="0" smtClean="0">
                <a:latin typeface="Twinkl Cursive Looped" panose="02000000000000000000" pitchFamily="2" charset="0"/>
              </a:rPr>
              <a:t>the </a:t>
            </a:r>
            <a:r>
              <a:rPr lang="en-GB" sz="2800" dirty="0">
                <a:latin typeface="Twinkl Cursive Looped" panose="02000000000000000000" pitchFamily="2" charset="0"/>
              </a:rPr>
              <a:t>3-digit </a:t>
            </a:r>
            <a:r>
              <a:rPr lang="en-GB" sz="2800" dirty="0" smtClean="0">
                <a:latin typeface="Twinkl Cursive Looped" panose="02000000000000000000" pitchFamily="2" charset="0"/>
              </a:rPr>
              <a:t>number?</a:t>
            </a:r>
          </a:p>
          <a:p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4000" dirty="0" smtClean="0">
                <a:latin typeface="Twinkl Cursive Looped" panose="02000000000000000000" pitchFamily="2" charset="0"/>
              </a:rPr>
              <a:t>571 – 38=</a:t>
            </a:r>
          </a:p>
          <a:p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2800" dirty="0" smtClean="0">
                <a:latin typeface="Twinkl Cursive Looped" panose="02000000000000000000" pitchFamily="2" charset="0"/>
              </a:rPr>
              <a:t>Have a go at working out the answer on your whiteboards.</a:t>
            </a:r>
          </a:p>
          <a:p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2800" dirty="0" smtClean="0">
                <a:latin typeface="Twinkl Cursive Looped" panose="02000000000000000000" pitchFamily="2" charset="0"/>
              </a:rPr>
              <a:t>Discuss children’s workings out</a:t>
            </a:r>
          </a:p>
          <a:p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2800" dirty="0" smtClean="0">
                <a:latin typeface="Twinkl Cursive Looped" panose="02000000000000000000" pitchFamily="2" charset="0"/>
              </a:rPr>
              <a:t>Now try:   </a:t>
            </a:r>
            <a:r>
              <a:rPr lang="en-GB" sz="4400" dirty="0" smtClean="0">
                <a:latin typeface="Twinkl Cursive Looped" panose="02000000000000000000" pitchFamily="2" charset="0"/>
              </a:rPr>
              <a:t>745 – 63= </a:t>
            </a:r>
            <a:endParaRPr lang="en-GB" sz="44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5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45" y="365178"/>
            <a:ext cx="905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 Cursive Looped" panose="02000000000000000000" pitchFamily="2" charset="0"/>
              </a:rPr>
              <a:t>Have a go at completing these calculations in your book: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309" y="1291243"/>
            <a:ext cx="9249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346 – 28 =                            516 – 23=</a:t>
            </a:r>
          </a:p>
          <a:p>
            <a:endParaRPr lang="en-GB" sz="3600" dirty="0" smtClean="0"/>
          </a:p>
          <a:p>
            <a:r>
              <a:rPr lang="en-GB" sz="3600" dirty="0" smtClean="0"/>
              <a:t>675 – 59 =                            438 – 54 =</a:t>
            </a:r>
          </a:p>
          <a:p>
            <a:endParaRPr lang="en-GB" sz="3600" dirty="0"/>
          </a:p>
          <a:p>
            <a:r>
              <a:rPr lang="en-GB" sz="3600" dirty="0" smtClean="0"/>
              <a:t>752 – 37 =                            625 – 41 =</a:t>
            </a:r>
          </a:p>
          <a:p>
            <a:endParaRPr lang="en-GB" sz="3600" dirty="0"/>
          </a:p>
          <a:p>
            <a:r>
              <a:rPr lang="en-GB" sz="3600" dirty="0" smtClean="0"/>
              <a:t>893 – 64 =                            749 – 75 =</a:t>
            </a:r>
          </a:p>
          <a:p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37309" y="5656529"/>
            <a:ext cx="8907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winkl Cursive Looped" panose="02000000000000000000" pitchFamily="2" charset="0"/>
              </a:rPr>
              <a:t>Once you’ve completed </a:t>
            </a:r>
            <a:r>
              <a:rPr lang="en-GB" sz="2800" dirty="0" smtClean="0">
                <a:latin typeface="Twinkl Cursive Looped" panose="02000000000000000000" pitchFamily="2" charset="0"/>
              </a:rPr>
              <a:t>these, </a:t>
            </a:r>
            <a:r>
              <a:rPr lang="en-GB" sz="2800" dirty="0">
                <a:latin typeface="Twinkl Cursive Looped" panose="02000000000000000000" pitchFamily="2" charset="0"/>
              </a:rPr>
              <a:t>you can have a go at the </a:t>
            </a:r>
            <a:r>
              <a:rPr lang="en-GB" sz="2800">
                <a:latin typeface="Twinkl Cursive Looped" panose="02000000000000000000" pitchFamily="2" charset="0"/>
              </a:rPr>
              <a:t>extension </a:t>
            </a:r>
            <a:r>
              <a:rPr lang="en-GB" sz="2800" smtClean="0">
                <a:latin typeface="Twinkl Cursive Looped" panose="02000000000000000000" pitchFamily="2" charset="0"/>
              </a:rPr>
              <a:t>problem.</a:t>
            </a:r>
            <a:endParaRPr lang="en-GB" sz="2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8" y="641684"/>
            <a:ext cx="10017795" cy="6216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727" y="0"/>
            <a:ext cx="486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Twinkl Cursive Looped" panose="02000000000000000000" pitchFamily="2" charset="0"/>
              </a:rPr>
              <a:t>Plenary</a:t>
            </a:r>
            <a:endParaRPr lang="en-GB" sz="4000" b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474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121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Twinkl Cursive Looped</vt:lpstr>
      <vt:lpstr>Wingdings 3</vt:lpstr>
      <vt:lpstr>Facet</vt:lpstr>
      <vt:lpstr>05.11.20 L.G. To subtract a 2-digit number from a 3-digit number- crossing 10 or 100.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Hawes Side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05.11.20 L.G. To subtract a 2-digit number from a 3-digit number- crossing 10 or 100.</dc:title>
  <dc:creator>Caroline Moville</dc:creator>
  <cp:lastModifiedBy>Caroline Moville</cp:lastModifiedBy>
  <cp:revision>8</cp:revision>
  <dcterms:created xsi:type="dcterms:W3CDTF">2020-10-20T20:35:53Z</dcterms:created>
  <dcterms:modified xsi:type="dcterms:W3CDTF">2020-10-20T21:14:06Z</dcterms:modified>
</cp:coreProperties>
</file>